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56" r:id="rId5"/>
    <p:sldId id="260" r:id="rId6"/>
    <p:sldId id="262" r:id="rId7"/>
    <p:sldId id="261" r:id="rId8"/>
    <p:sldId id="264" r:id="rId9"/>
    <p:sldId id="265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umya Kundu" initials="SK" lastIdx="1" clrIdx="0">
    <p:extLst>
      <p:ext uri="{19B8F6BF-5375-455C-9EA6-DF929625EA0E}">
        <p15:presenceInfo xmlns:p15="http://schemas.microsoft.com/office/powerpoint/2012/main" userId="S-1-5-21-823518204-1303643608-725345543-41947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12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5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68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4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91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99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32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37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84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50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50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817D6-6C09-4B70-9515-A86611C973D0}" type="datetimeFigureOut">
              <a:rPr lang="en-US" smtClean="0"/>
              <a:t>4/9/2017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51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085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71763"/>
            <a:ext cx="10515600" cy="1514475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problems might we have with our current BCI technology?</a:t>
            </a:r>
            <a:endParaRPr 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82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Garamond" panose="02020404030301010803" pitchFamily="18" charset="0"/>
              </a:rPr>
              <a:t>Current issues with BCI</a:t>
            </a:r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61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939654"/>
            <a:ext cx="10515600" cy="978693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How bad can it get?</a:t>
            </a:r>
            <a:endParaRPr lang="en-US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031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Garamond" panose="02020404030301010803" pitchFamily="18" charset="0"/>
              </a:rPr>
              <a:t>Future issues with BCI</a:t>
            </a:r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294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on Musk  How to Build the Future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35000" end="100588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45550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Who is this and what is he talking about?</a:t>
            </a:r>
            <a:endParaRPr lang="en-US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19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Brain-Computer Interface (BCI)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Soumya Kundu and Christopher Oldham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84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Garamond" panose="02020404030301010803" pitchFamily="18" charset="0"/>
              </a:rPr>
              <a:t>BCI?</a:t>
            </a:r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296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are some current applications of BCI?</a:t>
            </a:r>
            <a:endParaRPr lang="en-US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956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Garamond" panose="02020404030301010803" pitchFamily="18" charset="0"/>
              </a:rPr>
              <a:t>Current Applications of BCI</a:t>
            </a:r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23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could we do in the future?</a:t>
            </a:r>
            <a:endParaRPr lang="en-US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099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Garamond" panose="02020404030301010803" pitchFamily="18" charset="0"/>
              </a:rPr>
              <a:t>Future applications of BCI</a:t>
            </a:r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69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71</Words>
  <Application>Microsoft Office PowerPoint</Application>
  <PresentationFormat>Widescreen</PresentationFormat>
  <Paragraphs>12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Garamond</vt:lpstr>
      <vt:lpstr>Office Theme</vt:lpstr>
      <vt:lpstr>PowerPoint Presentation</vt:lpstr>
      <vt:lpstr>PowerPoint Presentation</vt:lpstr>
      <vt:lpstr>PowerPoint Presentation</vt:lpstr>
      <vt:lpstr>Brain-Computer Interface (BCI)</vt:lpstr>
      <vt:lpstr>BCI?</vt:lpstr>
      <vt:lpstr>PowerPoint Presentation</vt:lpstr>
      <vt:lpstr>Current Applications of BCI</vt:lpstr>
      <vt:lpstr>PowerPoint Presentation</vt:lpstr>
      <vt:lpstr>Future applications of BCI</vt:lpstr>
      <vt:lpstr>PowerPoint Presentation</vt:lpstr>
      <vt:lpstr>Current issues with BCI</vt:lpstr>
      <vt:lpstr>PowerPoint Presentation</vt:lpstr>
      <vt:lpstr>Future issues with BCI</vt:lpstr>
    </vt:vector>
  </TitlesOfParts>
  <Company>University of Connecticut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Soumya Kundu</dc:creator>
  <cp:lastModifiedBy>Soumya Kundu</cp:lastModifiedBy>
  <cp:revision>10</cp:revision>
  <dcterms:created xsi:type="dcterms:W3CDTF">2017-04-09T21:10:26Z</dcterms:created>
  <dcterms:modified xsi:type="dcterms:W3CDTF">2017-04-10T03:10:08Z</dcterms:modified>
</cp:coreProperties>
</file>

<file path=docProps/thumbnail.jpeg>
</file>